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F464-5A09-4C96-A1B6-C727BA03D16C}" type="datetimeFigureOut">
              <a:rPr lang="de-DE" smtClean="0"/>
              <a:t>15.03.2017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8975-CF05-4E7A-8CFC-E69C0E003E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1329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F464-5A09-4C96-A1B6-C727BA03D16C}" type="datetimeFigureOut">
              <a:rPr lang="de-DE" smtClean="0"/>
              <a:t>15.03.2017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8975-CF05-4E7A-8CFC-E69C0E003E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910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F464-5A09-4C96-A1B6-C727BA03D16C}" type="datetimeFigureOut">
              <a:rPr lang="de-DE" smtClean="0"/>
              <a:t>15.03.2017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8975-CF05-4E7A-8CFC-E69C0E003E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64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F464-5A09-4C96-A1B6-C727BA03D16C}" type="datetimeFigureOut">
              <a:rPr lang="de-DE" smtClean="0"/>
              <a:t>15.03.2017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8975-CF05-4E7A-8CFC-E69C0E003E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81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F464-5A09-4C96-A1B6-C727BA03D16C}" type="datetimeFigureOut">
              <a:rPr lang="de-DE" smtClean="0"/>
              <a:t>15.03.2017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8975-CF05-4E7A-8CFC-E69C0E003E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7751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F464-5A09-4C96-A1B6-C727BA03D16C}" type="datetimeFigureOut">
              <a:rPr lang="de-DE" smtClean="0"/>
              <a:t>15.03.2017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8975-CF05-4E7A-8CFC-E69C0E003E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486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F464-5A09-4C96-A1B6-C727BA03D16C}" type="datetimeFigureOut">
              <a:rPr lang="de-DE" smtClean="0"/>
              <a:t>15.03.2017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8975-CF05-4E7A-8CFC-E69C0E003E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228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F464-5A09-4C96-A1B6-C727BA03D16C}" type="datetimeFigureOut">
              <a:rPr lang="de-DE" smtClean="0"/>
              <a:t>15.03.2017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8975-CF05-4E7A-8CFC-E69C0E003E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768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F464-5A09-4C96-A1B6-C727BA03D16C}" type="datetimeFigureOut">
              <a:rPr lang="de-DE" smtClean="0"/>
              <a:t>15.03.2017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8975-CF05-4E7A-8CFC-E69C0E003E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1676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F464-5A09-4C96-A1B6-C727BA03D16C}" type="datetimeFigureOut">
              <a:rPr lang="de-DE" smtClean="0"/>
              <a:t>15.03.2017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8975-CF05-4E7A-8CFC-E69C0E003E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6856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F464-5A09-4C96-A1B6-C727BA03D16C}" type="datetimeFigureOut">
              <a:rPr lang="de-DE" smtClean="0"/>
              <a:t>15.03.2017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8975-CF05-4E7A-8CFC-E69C0E003E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144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5F464-5A09-4C96-A1B6-C727BA03D16C}" type="datetimeFigureOut">
              <a:rPr lang="de-DE" smtClean="0"/>
              <a:t>15.03.2017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A8975-CF05-4E7A-8CFC-E69C0E003E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568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88736" y="232238"/>
            <a:ext cx="9144000" cy="6200929"/>
          </a:xfrm>
        </p:spPr>
        <p:txBody>
          <a:bodyPr>
            <a:normAutofit/>
          </a:bodyPr>
          <a:lstStyle/>
          <a:p>
            <a:r>
              <a:rPr lang="de-DE" sz="3600" b="1" dirty="0"/>
              <a:t>Best </a:t>
            </a:r>
            <a:r>
              <a:rPr lang="de-DE" sz="3600" b="1" dirty="0" err="1"/>
              <a:t>of</a:t>
            </a:r>
            <a:r>
              <a:rPr lang="de-DE" sz="3600" b="1" dirty="0"/>
              <a:t> PSYCH FORUM 2016: </a:t>
            </a:r>
            <a:r>
              <a:rPr lang="de-DE" sz="3600" b="1" dirty="0" err="1"/>
              <a:t>Schizophrenia</a:t>
            </a:r>
            <a:r>
              <a:rPr lang="de-DE" sz="3600" b="1" dirty="0"/>
              <a:t>: </a:t>
            </a:r>
            <a:r>
              <a:rPr lang="de-DE" sz="3600" b="1" dirty="0" err="1"/>
              <a:t>Preventing</a:t>
            </a:r>
            <a:r>
              <a:rPr lang="de-DE" sz="3600" b="1" dirty="0"/>
              <a:t> Deterioration </a:t>
            </a:r>
            <a:r>
              <a:rPr lang="de-DE" sz="3600" b="1" dirty="0" err="1"/>
              <a:t>and</a:t>
            </a:r>
            <a:r>
              <a:rPr lang="de-DE" sz="3600" b="1" dirty="0"/>
              <a:t> </a:t>
            </a:r>
            <a:r>
              <a:rPr lang="de-DE" sz="3600" b="1" dirty="0" err="1"/>
              <a:t>Returning</a:t>
            </a:r>
            <a:r>
              <a:rPr lang="de-DE" sz="3600" b="1" dirty="0"/>
              <a:t> </a:t>
            </a:r>
            <a:r>
              <a:rPr lang="de-DE" sz="3600" b="1" dirty="0" err="1"/>
              <a:t>to</a:t>
            </a:r>
            <a:r>
              <a:rPr lang="de-DE" sz="3600" b="1" dirty="0"/>
              <a:t> Baseline </a:t>
            </a:r>
            <a:br>
              <a:rPr lang="de-DE" dirty="0"/>
            </a:br>
            <a:r>
              <a:rPr lang="de-DE" sz="3600" b="1" dirty="0"/>
              <a:t>Henry A. Nasrallah, MD</a:t>
            </a:r>
            <a:br>
              <a:rPr lang="de-DE" sz="3600" dirty="0"/>
            </a:br>
            <a:r>
              <a:rPr lang="de-DE" sz="3600" dirty="0"/>
              <a:t>Sydney W. </a:t>
            </a:r>
            <a:r>
              <a:rPr lang="de-DE" sz="3600" dirty="0" err="1"/>
              <a:t>Souers</a:t>
            </a:r>
            <a:r>
              <a:rPr lang="de-DE" sz="3600" dirty="0"/>
              <a:t> Professor</a:t>
            </a:r>
            <a:br>
              <a:rPr lang="de-DE" sz="3600" dirty="0"/>
            </a:br>
            <a:r>
              <a:rPr lang="de-DE" sz="3600" dirty="0" err="1"/>
              <a:t>Chair</a:t>
            </a:r>
            <a:r>
              <a:rPr lang="de-DE" sz="3600" dirty="0"/>
              <a:t>, Department </a:t>
            </a:r>
            <a:r>
              <a:rPr lang="de-DE" sz="3600" dirty="0" err="1"/>
              <a:t>of</a:t>
            </a:r>
            <a:r>
              <a:rPr lang="de-DE" sz="3600" dirty="0"/>
              <a:t> </a:t>
            </a:r>
            <a:r>
              <a:rPr lang="de-DE" sz="3600" dirty="0" err="1"/>
              <a:t>Psychiatry</a:t>
            </a:r>
            <a:r>
              <a:rPr lang="de-DE" sz="3600" dirty="0"/>
              <a:t> </a:t>
            </a:r>
            <a:r>
              <a:rPr lang="de-DE" sz="3600" dirty="0" err="1"/>
              <a:t>and</a:t>
            </a:r>
            <a:r>
              <a:rPr lang="de-DE" sz="3600" dirty="0"/>
              <a:t> </a:t>
            </a:r>
            <a:r>
              <a:rPr lang="de-DE" sz="3600" dirty="0" err="1"/>
              <a:t>Behavioral</a:t>
            </a:r>
            <a:r>
              <a:rPr lang="de-DE" sz="3600" dirty="0"/>
              <a:t> </a:t>
            </a:r>
            <a:r>
              <a:rPr lang="de-DE" sz="3600" dirty="0" err="1"/>
              <a:t>Neuroscience</a:t>
            </a:r>
            <a:br>
              <a:rPr lang="de-DE" sz="3600" dirty="0"/>
            </a:br>
            <a:r>
              <a:rPr lang="de-DE" sz="3600" dirty="0"/>
              <a:t>Saint Louis University School </a:t>
            </a:r>
            <a:r>
              <a:rPr lang="de-DE" sz="3600" dirty="0" err="1"/>
              <a:t>of</a:t>
            </a:r>
            <a:r>
              <a:rPr lang="de-DE" sz="3600" dirty="0"/>
              <a:t> </a:t>
            </a:r>
            <a:r>
              <a:rPr lang="de-DE" sz="3600" dirty="0" err="1"/>
              <a:t>Medicine</a:t>
            </a:r>
            <a:br>
              <a:rPr lang="de-DE" sz="3600" dirty="0"/>
            </a:br>
            <a:r>
              <a:rPr lang="de-DE" sz="3600" i="1" dirty="0"/>
              <a:t>St. Louis, MO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4104640"/>
            <a:ext cx="9144000" cy="115316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2290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" y="152400"/>
            <a:ext cx="1187704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1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560" y="111760"/>
            <a:ext cx="11927840" cy="661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36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20" y="132080"/>
            <a:ext cx="11938000" cy="661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48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" y="111760"/>
            <a:ext cx="11968480" cy="674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75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71250"/>
          </a:xfrm>
        </p:spPr>
        <p:txBody>
          <a:bodyPr>
            <a:normAutofit fontScale="90000"/>
          </a:bodyPr>
          <a:lstStyle/>
          <a:p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011685"/>
              </p:ext>
            </p:extLst>
          </p:nvPr>
        </p:nvGraphicFramePr>
        <p:xfrm>
          <a:off x="162560" y="203200"/>
          <a:ext cx="11907519" cy="8188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3" imgW="5749099" imgH="5417388" progId="Word.Document.8">
                  <p:embed/>
                </p:oleObj>
              </mc:Choice>
              <mc:Fallback>
                <p:oleObj name="Document" r:id="rId3" imgW="5749099" imgH="5417388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560" y="203200"/>
                        <a:ext cx="11907519" cy="8188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9091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5115"/>
          </a:xfrm>
        </p:spPr>
        <p:txBody>
          <a:bodyPr>
            <a:normAutofit fontScale="90000"/>
          </a:bodyPr>
          <a:lstStyle/>
          <a:p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561" y="193041"/>
            <a:ext cx="11907520" cy="653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31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00" y="121920"/>
            <a:ext cx="1190752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40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280" y="142240"/>
            <a:ext cx="11917680" cy="651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41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" y="121920"/>
            <a:ext cx="11938000" cy="661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4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" y="182880"/>
            <a:ext cx="1192784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23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280" y="142240"/>
            <a:ext cx="11998960" cy="659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31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" y="152400"/>
            <a:ext cx="11948160" cy="659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34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Breitbild</PresentationFormat>
  <Paragraphs>1</Paragraphs>
  <Slides>13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Office</vt:lpstr>
      <vt:lpstr>Microsoft Word 97-2003-Dokument</vt:lpstr>
      <vt:lpstr>Best of PSYCH FORUM 2016: Schizophrenia: Preventing Deterioration and Returning to Baseline  Henry A. Nasrallah, MD Sydney W. Souers Professor Chair, Department of Psychiatry and Behavioral Neuroscience Saint Louis University School of Medicine St. Louis, MO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of PSYCH FORUM 2016: Schizophrenia: Preventing Deterioration and Returning to Baseline  Henry A. Nasrallah, MD Sydney W. Souers Professor Chair, Department of Psychiatry and Behavioral Neuroscience Saint Louis University School of Medicine St. Louis, MO </dc:title>
  <dc:creator>Dr. Ralph Meyers</dc:creator>
  <cp:lastModifiedBy>Dr. Ralph Meyers</cp:lastModifiedBy>
  <cp:revision>3</cp:revision>
  <dcterms:created xsi:type="dcterms:W3CDTF">2017-03-15T15:22:16Z</dcterms:created>
  <dcterms:modified xsi:type="dcterms:W3CDTF">2017-03-15T15:41:01Z</dcterms:modified>
</cp:coreProperties>
</file>